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32" d="100"/>
          <a:sy n="32" d="100"/>
        </p:scale>
        <p:origin x="-2184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F66778-D6A1-4953-A308-03B2619F6D10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020D3-8D00-4E29-8118-80CD15D8BF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7D68D-C8C5-4693-BDF7-270C877E7783}" type="datetime1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6EA7-35B2-4B0A-9887-CAEFE89273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AC85C-D3CE-4EB3-BE7A-35D6B90E1B9A}" type="datetime1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6EA7-35B2-4B0A-9887-CAEFE89273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2ED46-0654-42DC-988C-2EA9BC0E6E9E}" type="datetime1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6EA7-35B2-4B0A-9887-CAEFE89273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D320-8CCE-4A5E-A4B6-25B4071463DC}" type="datetime1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6EA7-35B2-4B0A-9887-CAEFE89273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CBB99-CA91-4B82-9CB3-AE6BAC5A4D38}" type="datetime1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6EA7-35B2-4B0A-9887-CAEFE89273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4E6DB-A870-4D1B-B138-EB95EED71300}" type="datetime1">
              <a:rPr lang="en-US" smtClean="0"/>
              <a:pPr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6EA7-35B2-4B0A-9887-CAEFE89273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B0D31-086D-4F36-BE14-04D768AA20A6}" type="datetime1">
              <a:rPr lang="en-US" smtClean="0"/>
              <a:pPr/>
              <a:t>3/21/2017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6EA7-35B2-4B0A-9887-CAEFE89273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73BA-40DF-4B83-B61D-B7E6A3F0CBE1}" type="datetime1">
              <a:rPr lang="en-US" smtClean="0"/>
              <a:pPr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6EA7-35B2-4B0A-9887-CAEFE89273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62C6-1BE7-437F-9FA6-EDEC4E2B6F84}" type="datetime1">
              <a:rPr lang="en-US" smtClean="0"/>
              <a:pPr/>
              <a:t>3/21/2017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6EA7-35B2-4B0A-9887-CAEFE89273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2529B-761B-4ADE-A1CF-E1A5E64650B0}" type="datetime1">
              <a:rPr lang="en-US" smtClean="0"/>
              <a:pPr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6EA7-35B2-4B0A-9887-CAEFE89273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780A4-5B25-42E6-80CD-484347B45DAE}" type="datetime1">
              <a:rPr lang="en-US" smtClean="0"/>
              <a:pPr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6EA7-35B2-4B0A-9887-CAEFE89273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B5C9B-7D57-4330-8C4C-C1E195FD7584}" type="datetime1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56EA7-35B2-4B0A-9887-CAEFE89273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362200"/>
            <a:ext cx="5829300" cy="1960033"/>
          </a:xfrm>
        </p:spPr>
        <p:txBody>
          <a:bodyPr/>
          <a:lstStyle/>
          <a:p>
            <a:pPr algn="l"/>
            <a:r>
              <a:rPr lang="en-US" b="1" dirty="0" smtClean="0">
                <a:latin typeface="Arial Black" pitchFamily="34" charset="0"/>
              </a:rPr>
              <a:t>Latest News from   Beach Filters</a:t>
            </a:r>
            <a:endParaRPr lang="en-US" b="1" dirty="0"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343400"/>
            <a:ext cx="5257800" cy="3429000"/>
          </a:xfrm>
        </p:spPr>
        <p:txBody>
          <a:bodyPr>
            <a:normAutofit fontScale="400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6000" dirty="0" smtClean="0"/>
              <a:t>NEW! FDA Compliant T-line  	Compressed Air Filters</a:t>
            </a:r>
          </a:p>
          <a:p>
            <a:pPr algn="l">
              <a:buFont typeface="Arial" pitchFamily="34" charset="0"/>
              <a:buChar char="•"/>
            </a:pPr>
            <a:r>
              <a:rPr lang="en-US" sz="6000" dirty="0" smtClean="0"/>
              <a:t> ISOLink® Oil Transfer Containers </a:t>
            </a:r>
          </a:p>
          <a:p>
            <a:pPr algn="l">
              <a:buFont typeface="Arial" pitchFamily="34" charset="0"/>
              <a:buChar char="•"/>
            </a:pPr>
            <a:r>
              <a:rPr lang="en-US" sz="6000" dirty="0" smtClean="0"/>
              <a:t>  Latest </a:t>
            </a:r>
            <a:r>
              <a:rPr lang="en-US" sz="6000" dirty="0" err="1" smtClean="0"/>
              <a:t>eClearTheAir</a:t>
            </a:r>
            <a:r>
              <a:rPr lang="en-US" sz="6000" dirty="0" smtClean="0"/>
              <a:t> Newsletter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5600" dirty="0" smtClean="0"/>
              <a:t>Check out the Check Valve Breathers</a:t>
            </a:r>
          </a:p>
          <a:p>
            <a:pPr algn="l">
              <a:buFont typeface="Arial" pitchFamily="34" charset="0"/>
              <a:buChar char="•"/>
            </a:pPr>
            <a:r>
              <a:rPr lang="en-US" sz="6000" dirty="0" smtClean="0"/>
              <a:t>Beachfilters.com Website</a:t>
            </a:r>
          </a:p>
          <a:p>
            <a:pPr algn="l">
              <a:buFont typeface="Arial" pitchFamily="34" charset="0"/>
              <a:buChar char="•"/>
            </a:pPr>
            <a:r>
              <a:rPr lang="en-US" sz="6000" dirty="0" smtClean="0"/>
              <a:t>Sta-Dri® Moisture Control Pouches Upgraded </a:t>
            </a:r>
          </a:p>
          <a:p>
            <a:pPr lvl="1"/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57200"/>
            <a:ext cx="393404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</TotalTime>
  <Words>12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Latest News from   Beach Filters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Business Opportunity  Desiccant Bags for Commercial Refrigeration</dc:title>
  <dc:creator>Charles Jones</dc:creator>
  <cp:lastModifiedBy>Lori's Laptop</cp:lastModifiedBy>
  <cp:revision>35</cp:revision>
  <dcterms:created xsi:type="dcterms:W3CDTF">2015-04-09T15:35:07Z</dcterms:created>
  <dcterms:modified xsi:type="dcterms:W3CDTF">2017-03-21T14:39:02Z</dcterms:modified>
</cp:coreProperties>
</file>